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5" r:id="rId6"/>
    <p:sldId id="296" r:id="rId7"/>
    <p:sldId id="297" r:id="rId8"/>
    <p:sldId id="298" r:id="rId9"/>
    <p:sldId id="301" r:id="rId10"/>
    <p:sldId id="299" r:id="rId11"/>
    <p:sldId id="303" r:id="rId12"/>
    <p:sldId id="304" r:id="rId13"/>
    <p:sldId id="305" r:id="rId14"/>
    <p:sldId id="302" r:id="rId15"/>
    <p:sldId id="30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8C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09" d="100"/>
          <a:sy n="109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1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rebuchet MS" panose="020B0603020202020204" pitchFamily="34" charset="0"/>
              </a:rPr>
              <a:t>E-Learning website</a:t>
            </a:r>
            <a:endParaRPr lang="en-US" sz="44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  <a:latin typeface="Agency FB" panose="020B0503020202020204" pitchFamily="34" charset="0"/>
              </a:rPr>
              <a:t>By : Jayant Parihar (BCA III Year)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B31F8-5D51-3859-0442-176C0D32A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470" y="2541949"/>
            <a:ext cx="909738" cy="966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9B3469-9B1A-3A3A-A88C-61E75B6A1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208" y="2643586"/>
            <a:ext cx="3000794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182CE0-63ED-660C-F3F1-8BCF223E9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9D253B9-F8D5-B4EC-CF99-DB0A49438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9815E75-94FD-F56A-86E7-4221B5CB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792"/>
            <a:ext cx="10058400" cy="942486"/>
          </a:xfrm>
          <a:solidFill>
            <a:srgbClr val="418CC3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4400" dirty="0">
                <a:latin typeface="Agency FB" panose="020B0503020202020204" pitchFamily="34" charset="0"/>
              </a:rPr>
              <a:t>Courses / Notes / Tutorial</a:t>
            </a:r>
            <a:endParaRPr lang="en-IN" sz="4400" dirty="0">
              <a:latin typeface="Agency FB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84C727-3804-519B-D6C6-0AF9BB4D79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2486" y="942847"/>
            <a:ext cx="5117244" cy="28784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74306C-0EE2-1073-DD2E-2CC22011F5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38573" y="942486"/>
            <a:ext cx="5086627" cy="28612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A4080C-EDCD-5D09-B51C-5D4E04A35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5683" y="3900415"/>
            <a:ext cx="5117246" cy="28784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66311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D98C6E-F319-64F1-2505-E890350CC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A9FAE5-0039-7CA8-AD5B-44E2C3137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54670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GB" sz="6000" dirty="0">
                <a:latin typeface="Agency FB" panose="020B0503020202020204" pitchFamily="34" charset="0"/>
              </a:rPr>
              <a:t>Conclusion</a:t>
            </a:r>
            <a:endParaRPr lang="en-IN" sz="5400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FF993-73D6-502C-CE9C-8FFA45708101}"/>
              </a:ext>
            </a:extLst>
          </p:cNvPr>
          <p:cNvSpPr txBox="1"/>
          <p:nvPr/>
        </p:nvSpPr>
        <p:spPr>
          <a:xfrm>
            <a:off x="967154" y="2145324"/>
            <a:ext cx="103925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gency FB" panose="020B0503020202020204" pitchFamily="34" charset="0"/>
              </a:rPr>
              <a:t>CodeHub's live code editor and programming Courses have revolutionized the learning experience for Coders , Programmers and Developers. By providing an interactive and practical platform, CodeHub has empowered coders to enhance their skills in various programming languages. The Live Code Editor , Tutorials and Courses that have made CodeHub a go-to resource for aspiring coders. </a:t>
            </a:r>
          </a:p>
          <a:p>
            <a:r>
              <a:rPr lang="en-GB" sz="2400" dirty="0">
                <a:latin typeface="Agency FB" panose="020B0503020202020204" pitchFamily="34" charset="0"/>
              </a:rPr>
              <a:t>By combining these technologies, we can create a feature-rich online programming tutorial website that offers interactive lessons, coding exercises, and user profiles.</a:t>
            </a:r>
            <a:endParaRPr lang="en-IN" sz="24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6769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BF929A-AED6-4F77-81EA-D0211A59F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018F7B-C80D-8D91-8B9A-4CD56E057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54670"/>
            <a:ext cx="10058400" cy="1371600"/>
          </a:xfrm>
        </p:spPr>
        <p:txBody>
          <a:bodyPr>
            <a:normAutofit/>
          </a:bodyPr>
          <a:lstStyle/>
          <a:p>
            <a:pPr algn="ctr"/>
            <a:endParaRPr lang="en-IN" sz="5400" dirty="0">
              <a:latin typeface="Agency FB" panose="020B0503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6CB6AD-2968-11B9-412A-9769B0CD3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5EA271-5EE4-E441-0600-E6DB0A2D1A07}"/>
              </a:ext>
            </a:extLst>
          </p:cNvPr>
          <p:cNvSpPr txBox="1"/>
          <p:nvPr/>
        </p:nvSpPr>
        <p:spPr>
          <a:xfrm>
            <a:off x="800100" y="844062"/>
            <a:ext cx="10629900" cy="3385542"/>
          </a:xfrm>
          <a:prstGeom prst="rect">
            <a:avLst/>
          </a:prstGeom>
          <a:solidFill>
            <a:srgbClr val="418CC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600" dirty="0">
                <a:solidFill>
                  <a:schemeClr val="bg1"/>
                </a:solidFill>
                <a:latin typeface="Agency FB" panose="020B0503020202020204" pitchFamily="34" charset="0"/>
              </a:rPr>
              <a:t>THANK YOU</a:t>
            </a:r>
          </a:p>
          <a:p>
            <a:pPr algn="ctr"/>
            <a:r>
              <a:rPr lang="en-IN" sz="2400" dirty="0">
                <a:latin typeface="Agency FB" panose="020B0503020202020204" pitchFamily="34" charset="0"/>
              </a:rPr>
              <a:t>Presented By: Jayant Parihar</a:t>
            </a:r>
          </a:p>
          <a:p>
            <a:pPr algn="ctr"/>
            <a:r>
              <a:rPr lang="en-IN" sz="2400" dirty="0">
                <a:latin typeface="Agency FB" panose="020B0503020202020204" pitchFamily="34" charset="0"/>
              </a:rPr>
              <a:t>BCA III Year</a:t>
            </a:r>
          </a:p>
        </p:txBody>
      </p:sp>
    </p:spTree>
    <p:extLst>
      <p:ext uri="{BB962C8B-B14F-4D97-AF65-F5344CB8AC3E}">
        <p14:creationId xmlns:p14="http://schemas.microsoft.com/office/powerpoint/2010/main" val="39278345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74A61C-7286-9B71-3C57-4EE3FB631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000" dirty="0">
                <a:latin typeface="Agency FB" panose="020B0503020202020204" pitchFamily="34" charset="0"/>
              </a:rPr>
              <a:t>INTRODUCTION</a:t>
            </a:r>
            <a:endParaRPr lang="en-IN" sz="6000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F4A7BB-A6D5-888C-EAFE-D697B71D30F5}"/>
              </a:ext>
            </a:extLst>
          </p:cNvPr>
          <p:cNvSpPr txBox="1"/>
          <p:nvPr/>
        </p:nvSpPr>
        <p:spPr>
          <a:xfrm>
            <a:off x="967154" y="2224454"/>
            <a:ext cx="103925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gency FB" panose="020B0503020202020204" pitchFamily="34" charset="0"/>
              </a:rPr>
              <a:t>CodeHub is an innovative website that provides a comprehensive platform for coders to learn various programming languages, including HTML, CSS, JS, Java, Python, C, C++ and PHP. One of the standout features of CodeHub is its live code editor and its Best Programming Courses , which offer a hands-on and interactive learning experience. </a:t>
            </a:r>
            <a:endParaRPr lang="en-IN" sz="24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5487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3F4256-DFED-5B3D-B77B-6E37EA290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8128B-208A-A615-D881-D87C4255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000" dirty="0">
                <a:latin typeface="Agency FB" panose="020B0503020202020204" pitchFamily="34" charset="0"/>
              </a:rPr>
              <a:t>Overview</a:t>
            </a:r>
            <a:endParaRPr lang="en-IN" sz="6000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D972E-C704-12E9-D4BA-A7701C34D9BC}"/>
              </a:ext>
            </a:extLst>
          </p:cNvPr>
          <p:cNvSpPr txBox="1"/>
          <p:nvPr/>
        </p:nvSpPr>
        <p:spPr>
          <a:xfrm>
            <a:off x="967154" y="2224454"/>
            <a:ext cx="103925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gency FB" panose="020B0503020202020204" pitchFamily="34" charset="0"/>
              </a:rPr>
              <a:t>Launching an Online Programming Tutorial Website for Students , Coders and Developers. With CodeHub's Interactive Learning Platform.</a:t>
            </a:r>
            <a:endParaRPr lang="en-IN" sz="28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2567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E3CD60-1120-B609-0274-601E02EC4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693086-CFCD-666F-D588-319D0D07D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000" dirty="0">
                <a:latin typeface="Agency FB" panose="020B0503020202020204" pitchFamily="34" charset="0"/>
              </a:rPr>
              <a:t>Objective</a:t>
            </a:r>
            <a:endParaRPr lang="en-IN" sz="5400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C37D5-6108-D81A-F226-794C90F8013E}"/>
              </a:ext>
            </a:extLst>
          </p:cNvPr>
          <p:cNvSpPr txBox="1"/>
          <p:nvPr/>
        </p:nvSpPr>
        <p:spPr>
          <a:xfrm>
            <a:off x="967154" y="2224454"/>
            <a:ext cx="103925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gency FB" panose="020B0503020202020204" pitchFamily="34" charset="0"/>
              </a:rPr>
              <a:t>The objective of this presentation is to highlight how CodeHub's live code editor and programming Courses have transformed the way coders learn and enhance their coding skills.</a:t>
            </a:r>
            <a:endParaRPr lang="en-IN" sz="28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9981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0DD245-E94F-1BD8-E0FC-5EA113137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5B1425-5433-BC80-A471-897A4C78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81718"/>
            <a:ext cx="10058400" cy="992775"/>
          </a:xfrm>
        </p:spPr>
        <p:txBody>
          <a:bodyPr>
            <a:normAutofit/>
          </a:bodyPr>
          <a:lstStyle/>
          <a:p>
            <a:pPr algn="ctr"/>
            <a:r>
              <a:rPr lang="en-IN" sz="5400" dirty="0">
                <a:latin typeface="Agency FB" panose="020B0503020202020204" pitchFamily="34" charset="0"/>
              </a:rPr>
              <a:t>Technologies Used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3CC998-4F50-E431-6CE0-6EA6682235E6}"/>
              </a:ext>
            </a:extLst>
          </p:cNvPr>
          <p:cNvSpPr txBox="1"/>
          <p:nvPr/>
        </p:nvSpPr>
        <p:spPr>
          <a:xfrm>
            <a:off x="899746" y="1407526"/>
            <a:ext cx="1039250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latin typeface="Agency FB" panose="020B0503020202020204" pitchFamily="34" charset="0"/>
              </a:rPr>
              <a:t>HTML (HyperText Markup Language): -</a:t>
            </a:r>
            <a:r>
              <a:rPr lang="en-GB" sz="2000" dirty="0">
                <a:latin typeface="Agency FB" panose="020B0503020202020204" pitchFamily="34" charset="0"/>
              </a:rPr>
              <a:t> Use HTML to structure the content of your website, such as creating headings, paragraphs, lists, and links. - Build the layout of your web pages by organizing content into sections and div. - Embed images, videos, and other multimedia elements using HTML tags. - Create forms to collect user input, such as login/signup forms, search bars, and contact forms.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latin typeface="Agency FB" panose="020B0503020202020204" pitchFamily="34" charset="0"/>
              </a:rPr>
              <a:t>CSS (Cascading Style Sheets):- </a:t>
            </a:r>
            <a:r>
              <a:rPr lang="en-GB" sz="2000" dirty="0">
                <a:latin typeface="Agency FB" panose="020B0503020202020204" pitchFamily="34" charset="0"/>
              </a:rPr>
              <a:t>Apply CSS styles to enhance the visual appearance of your website, including fonts, colors, layout, and responsiveness. - Implement responsive design techniques to ensure your website looks and functions well on various devices and screen sizes. - Style buttons, navigation menus, and other UI elements to create an engaging user experience.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latin typeface="Agency FB" panose="020B0503020202020204" pitchFamily="34" charset="0"/>
              </a:rPr>
              <a:t>JavaScript:-</a:t>
            </a:r>
            <a:r>
              <a:rPr lang="en-GB" sz="2000" dirty="0">
                <a:latin typeface="Agency FB" panose="020B0503020202020204" pitchFamily="34" charset="0"/>
              </a:rPr>
              <a:t> Use JavaScript to add interactivity and dynamic behavior to your website. - Implement features like interactive coding editors and real-time content updates. - Create pop-ups, modals, and tooltips to provide additional information to users. - Enable client-side validation for forms and user inputs.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latin typeface="Agency FB" panose="020B0503020202020204" pitchFamily="34" charset="0"/>
              </a:rPr>
              <a:t>PHP (Hypertext Preprocessor): - </a:t>
            </a:r>
            <a:r>
              <a:rPr lang="en-GB" sz="2000" dirty="0">
                <a:latin typeface="Agency FB" panose="020B0503020202020204" pitchFamily="34" charset="0"/>
              </a:rPr>
              <a:t>Develop the backend of your website using PHP to handle server-side operations. - Store user data and course progress in a database. - Implement user authentication and authorization for login/signup. - Create dynamic content by fetching data from the database and generating HTML output.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latin typeface="Agency FB" panose="020B0503020202020204" pitchFamily="34" charset="0"/>
              </a:rPr>
              <a:t>Bootstrap And Tailwind CSS : - </a:t>
            </a:r>
            <a:r>
              <a:rPr lang="en-GB" sz="2000" dirty="0">
                <a:latin typeface="Agency FB" panose="020B0503020202020204" pitchFamily="34" charset="0"/>
              </a:rPr>
              <a:t>Bootstrap to used to create structure of the panels , forms , tables. -Tailwind CSS is used to design the website -Tailwind is used to provide a user friendly Environment with its Enhanced Design.</a:t>
            </a:r>
            <a:endParaRPr lang="en-IN" sz="20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9761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D28F9D-5604-2004-88C6-7CA77A664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823F130-4229-4FFC-DFCA-63C20B834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DC6783-FECE-5E2A-420D-951278977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079" y="3715514"/>
            <a:ext cx="9785838" cy="31864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E56B348-698A-0C03-68B8-B23C830C1EFB}"/>
              </a:ext>
            </a:extLst>
          </p:cNvPr>
          <p:cNvSpPr txBox="1"/>
          <p:nvPr/>
        </p:nvSpPr>
        <p:spPr>
          <a:xfrm>
            <a:off x="2963008" y="0"/>
            <a:ext cx="5882054" cy="584775"/>
          </a:xfrm>
          <a:prstGeom prst="rect">
            <a:avLst/>
          </a:prstGeom>
          <a:solidFill>
            <a:srgbClr val="418CC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Home / Top Courses / Footer</a:t>
            </a:r>
            <a:endParaRPr lang="en-IN" sz="3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AA1E8F3-45D8-51D0-6850-406D56C62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1681"/>
            <a:ext cx="6027564" cy="31864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2C97A7-1463-614B-A1BA-6FBDFEBD31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4438" y="492889"/>
            <a:ext cx="6071519" cy="31940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95530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43AD41-8EF5-E8AE-3A03-854CDAB34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E05A05-F109-EB48-BC12-56EA6E85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E26A8F5-F4AE-7BD0-58CC-242F088A5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54670"/>
            <a:ext cx="10058400" cy="1371600"/>
          </a:xfrm>
          <a:solidFill>
            <a:srgbClr val="418CC3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5400" dirty="0">
                <a:latin typeface="Agency FB" panose="020B0503020202020204" pitchFamily="34" charset="0"/>
              </a:rPr>
              <a:t>Login / Sign Up</a:t>
            </a:r>
            <a:endParaRPr lang="en-IN" sz="5400" dirty="0">
              <a:latin typeface="Agency FB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5543ED-D580-3FD6-F1B2-A44153B55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45" y="2206626"/>
            <a:ext cx="5848143" cy="30992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8CA884-06AE-E651-8849-940F6C7DE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616" y="2211290"/>
            <a:ext cx="5729507" cy="30992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798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E0CFDB-08F1-AFE6-8892-45B426BD1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865206-159F-E201-2AE8-19D77E267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3373A26-14D2-8130-ABBA-54BCDCEAB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63462"/>
            <a:ext cx="10058400" cy="1371600"/>
          </a:xfrm>
          <a:solidFill>
            <a:srgbClr val="418CC3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5400" dirty="0">
                <a:latin typeface="Agency FB" panose="020B0503020202020204" pitchFamily="34" charset="0"/>
              </a:rPr>
              <a:t>Admin Panel / User Dashboard</a:t>
            </a:r>
            <a:endParaRPr lang="en-IN" sz="5400" dirty="0">
              <a:latin typeface="Agency FB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940E9B-E382-F9BF-2B16-B71A0E4064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236" y="2492646"/>
            <a:ext cx="5713002" cy="32135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1526DA-0DDD-0BEE-E617-C32F34BAA05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58765" y="2492647"/>
            <a:ext cx="5713000" cy="32135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352051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C07E32-FB87-AC87-5031-32A9762E8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1A6E51-9A5F-4936-A350-7834171A3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34C66E-CF45-858D-09C5-CF17EAC13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54670"/>
            <a:ext cx="10058400" cy="1371600"/>
          </a:xfrm>
          <a:solidFill>
            <a:srgbClr val="418CC3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5400" dirty="0">
                <a:latin typeface="Agency FB" panose="020B0503020202020204" pitchFamily="34" charset="0"/>
              </a:rPr>
              <a:t>About Us / Live Code Editor</a:t>
            </a:r>
            <a:endParaRPr lang="en-IN" sz="5400" dirty="0">
              <a:latin typeface="Agency FB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E100C-A8CE-6A3A-8751-BB5183DB2A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2480940"/>
            <a:ext cx="6286973" cy="32135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154A2A-1835-33CB-7C89-4EDD80E01B3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360981" y="2488658"/>
            <a:ext cx="5713000" cy="32135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304945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0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2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5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6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7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8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9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{04E35A31-E602-4754-A278-E4F30A534A40}tf56219246_win32</Template>
  <TotalTime>136</TotalTime>
  <Words>639</Words>
  <Application>Microsoft Office PowerPoint</Application>
  <PresentationFormat>Widescreen</PresentationFormat>
  <Paragraphs>25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Agency FB</vt:lpstr>
      <vt:lpstr>Arial</vt:lpstr>
      <vt:lpstr>Avenir Next LT Pro</vt:lpstr>
      <vt:lpstr>Avenir Next LT Pro Light</vt:lpstr>
      <vt:lpstr>Garamond</vt:lpstr>
      <vt:lpstr>Times New Roman</vt:lpstr>
      <vt:lpstr>Trebuchet MS</vt:lpstr>
      <vt:lpstr>SavonVTI</vt:lpstr>
      <vt:lpstr>                                                                                             E-Learning website</vt:lpstr>
      <vt:lpstr>INTRODUCTION</vt:lpstr>
      <vt:lpstr>Overview</vt:lpstr>
      <vt:lpstr>Objective</vt:lpstr>
      <vt:lpstr>Technologies Used</vt:lpstr>
      <vt:lpstr>PowerPoint Presentation</vt:lpstr>
      <vt:lpstr>Login / Sign Up</vt:lpstr>
      <vt:lpstr>Admin Panel / User Dashboard</vt:lpstr>
      <vt:lpstr>About Us / Live Code Editor</vt:lpstr>
      <vt:lpstr>Courses / Notes / Tutorial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                                                                        E-Learning website</dc:title>
  <dc:creator>Jacky Kumar</dc:creator>
  <cp:lastModifiedBy>Jacky Kumar</cp:lastModifiedBy>
  <cp:revision>1</cp:revision>
  <dcterms:created xsi:type="dcterms:W3CDTF">2024-02-06T19:02:41Z</dcterms:created>
  <dcterms:modified xsi:type="dcterms:W3CDTF">2024-02-06T21:18:50Z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